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C71999-5241-7A18-90FC-D1634E0FE9CF}" v="253" dt="2026-04-28T12:04:58.1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65D99B0-5807-2C76-C4BB-DFB7405AF7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7ADE4349-CCE3-9CB8-5BC9-06F5F5F539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0897D0C-4F60-694F-E126-EF8C4FC7B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44B19CD-B43B-9381-D3D4-2B5951CCB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20DF858-3D4A-AFD9-3496-50C966522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01517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599AE6D-917A-2852-09C7-BA2CE02C1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0E74FC1-8644-695A-4511-87D4AD012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2E4AADF-6945-D9FF-8802-08FDD53EB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F8E960D-792D-3ABC-5C77-1EBBC422B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9373771-EF9F-7368-34DE-9FD09C797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27749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8604965-DCF4-A030-9BD0-4A5007734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CD6BE50-BA7F-8AA1-F422-E2B6F3A80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A25A28F-52CA-09F6-1F36-9C4ED6178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D00A61A-73C6-A9B7-07BC-ECE1AFFE8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41F685B-17E8-32E5-45C5-035FD9807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00128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E27B670-CA68-2E25-0FA3-04066A4C6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45B5F48-689E-B95C-3F19-69BA11E367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826FEDB7-87B5-B881-A5E3-94C3DDC8A0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CE0FC295-B5F0-195C-A6BD-A0953CD1D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B74BB43-9989-C8A5-AEE5-918CCDE2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0514CC0-3457-0944-15E1-4B415E461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31216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8A1D84C-4E03-7F01-3A2B-63519D8CD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AB281CB-F1DA-3C96-49F6-9DE71FCADC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42E4AECF-FB93-6D8C-7C1D-C5C9D29FE0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95F6A762-C9D8-3B9E-2B12-2E0C05E6B6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11A71EF7-6DEB-CBC9-A5DF-A4452EEEF5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D2ACA97E-CF60-F716-04C3-DA0589D0D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262982BA-93DE-0397-5792-172B59A68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4D3A2BA7-8817-77CA-448F-96D22EB23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10550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5E24144-2A10-3623-E8B7-62BF1F672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A13F5F72-3220-8751-3756-B7501C0B7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E8EA047-AD47-5ED3-FC82-D6B32DF5A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2E5A8708-6A06-7AAA-44E2-03DBEF45A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70249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F535F64A-0AE5-5028-1134-140FA064F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66304C0A-A542-1794-F087-BE602E981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40DC599A-1FDB-A28E-8D88-B902D8CC9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2241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42F54AB-B3CC-B49B-B02F-9EC2387DF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15DDAFB-EC94-7109-DBD2-A1F954D56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C39D2B0-2635-421F-3752-2A78F41577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73C9285F-4605-E7C6-A67E-7C3BFB285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1B01A74D-DA6C-CFA9-CF8F-455F42E01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370BB7D-991C-353E-D75E-81EC459C1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39881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CAB2898-9465-963B-937B-83C8F5450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5FD63BE8-69AA-5E4F-E24A-356327FE3B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BCF1C293-EEDF-6519-A89D-404DCAE83C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6602CDAD-D589-C035-DFE3-DCB132263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284061E-6820-49AE-0C3C-E037A3665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E779F9D1-D59E-0ECF-D866-501E3354D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93247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82E0BAE-01E4-88B9-AFF1-45FCC68A9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67928D80-4653-CDFF-74BF-F4F1287B53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6465285-72B4-5C2E-E842-E0BA60330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87E019D-181C-72AC-D1C7-12D24DD68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5AD04CF-F677-F0DC-40DB-3AF3B3AF1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932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46F390A3-8F35-E087-281C-780270055C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7D21716-9C0B-908D-1F97-D3A1B2E11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88598B9-C453-3300-8753-8570E95A9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4094EDE-E677-E2D9-D96D-A40C79387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097E536-C5D0-93AB-07A9-FCC0BE0FB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41942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FD62EEB2-C6D0-A14F-042E-F4F8AB948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6CE1625-95EB-97C2-28F6-C13124A3B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CA9145B-BAA9-38B7-1F44-80B201668F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B56164-59E8-45DD-B787-EA4A8C116529}" type="datetimeFigureOut">
              <a:rPr lang="sv-SE" smtClean="0"/>
              <a:t>2026-04-28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35B963F-8278-4148-CF77-2BEE454F10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D1B79B6-B6BE-38C2-0C96-F7CD12C655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A4750F-CF5A-484B-BA01-C5F0CCD9676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23972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1D7ABEC-04C2-1CA2-F41C-CFDD2BD3B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70368"/>
            <a:ext cx="9144000" cy="796705"/>
          </a:xfrm>
        </p:spPr>
        <p:txBody>
          <a:bodyPr>
            <a:normAutofit fontScale="90000"/>
          </a:bodyPr>
          <a:lstStyle/>
          <a:p>
            <a:r>
              <a:rPr lang="sv-SE" dirty="0" err="1"/>
              <a:t>Vätterrundan</a:t>
            </a:r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BADF0BE-E6EB-D92A-1193-DDF9CB1E42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367073"/>
            <a:ext cx="9433034" cy="480162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/>
              <a:t>Vi ska stå på samma ställe som 2025- F12 medverkade.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 dirty="0"/>
              <a:t>Visa olika tecken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 dirty="0"/>
              <a:t>Placering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 dirty="0"/>
              <a:t>En bil kommer efter den sista cyklisten och då är det slut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 dirty="0"/>
              <a:t>MC kommer innan SUB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 dirty="0"/>
              <a:t>Vi får ej dirigera trafiken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 dirty="0"/>
              <a:t>Får gärna heja på cyklisterna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/>
              <a:t>Ring 112 om det sker en olycka</a:t>
            </a:r>
          </a:p>
          <a:p>
            <a:pPr marL="342900" indent="-342900" algn="l">
              <a:buChar char="•"/>
            </a:pPr>
            <a:r>
              <a:rPr lang="sv-SE"/>
              <a:t>Sandra kommer kalla till ett möte kring genom gång av medverkan</a:t>
            </a:r>
            <a:endParaRPr lang="sv-SE" dirty="0"/>
          </a:p>
          <a:p>
            <a:pPr algn="l"/>
            <a:endParaRPr lang="sv-SE" dirty="0"/>
          </a:p>
          <a:p>
            <a:pPr marL="342900" indent="-342900" algn="l">
              <a:buChar char="•"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786376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61F992B-1A19-E72E-714F-B0D4AA01D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299" y="1033396"/>
            <a:ext cx="4196588" cy="659027"/>
          </a:xfrm>
        </p:spPr>
        <p:txBody>
          <a:bodyPr>
            <a:normAutofit fontScale="90000"/>
          </a:bodyPr>
          <a:lstStyle/>
          <a:p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Vi behöver 25 personer eller pass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Får gärna stå 2 pass per familj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De som står 2 pass får välja tider först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Sista passen 07:00-11:30 samt 13:30-16:00 får gå hem när bilen kommit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Får ej lämna en plats tom. Utan måste vänta på sin ersättare. 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Vi kommer ha västar, flaggor samt visselpipa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Vi kommer få en tröja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Västen måste ALLTID vara synlig. Tex vid regn måste västen placeras över regnkläder. 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Vi får inte sitta ner under passet!!!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Peka med gul flagga åt det håll som cyklisterna ska cykla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Stå säkert, på en </a:t>
            </a:r>
            <a:r>
              <a:rPr lang="sv-SE" sz="1200" err="1">
                <a:latin typeface="Times New Roman"/>
                <a:cs typeface="Times New Roman"/>
              </a:rPr>
              <a:t>refuge</a:t>
            </a:r>
            <a:r>
              <a:rPr lang="sv-SE" sz="1200" dirty="0">
                <a:latin typeface="Times New Roman"/>
                <a:cs typeface="Times New Roman"/>
              </a:rPr>
              <a:t> eller i </a:t>
            </a:r>
            <a:r>
              <a:rPr lang="sv-SE" sz="1200" err="1">
                <a:latin typeface="Times New Roman"/>
                <a:cs typeface="Times New Roman"/>
              </a:rPr>
              <a:t>väggrenen</a:t>
            </a:r>
            <a:r>
              <a:rPr lang="sv-SE" sz="1200" dirty="0">
                <a:latin typeface="Times New Roman"/>
                <a:cs typeface="Times New Roman"/>
              </a:rPr>
              <a:t> utanför vägbanan. Stå INTE i vägbanan.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Stå inte så att du skymmer skyltar eller skymmer sikten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Om någon cyklist bryter loppet och önskar bli </a:t>
            </a:r>
            <a:r>
              <a:rPr lang="sv-SE" sz="1200" err="1">
                <a:latin typeface="Times New Roman"/>
                <a:cs typeface="Times New Roman"/>
              </a:rPr>
              <a:t>uppplockad</a:t>
            </a:r>
            <a:r>
              <a:rPr lang="sv-SE" sz="1200" dirty="0">
                <a:latin typeface="Times New Roman"/>
                <a:cs typeface="Times New Roman"/>
              </a:rPr>
              <a:t> av servicebil. Ring sambandscentralen.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- det är ok att hjälpa cyklister som fått problem men fokus måste alltid i första hand vara på trafiken och de andra cyklisterna. 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Frågor under lopp: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err="1">
                <a:latin typeface="Times New Roman"/>
                <a:cs typeface="Times New Roman"/>
              </a:rPr>
              <a:t>Vätterrundan</a:t>
            </a:r>
            <a:r>
              <a:rPr lang="sv-SE" sz="1200" dirty="0">
                <a:latin typeface="Times New Roman"/>
                <a:cs typeface="Times New Roman"/>
              </a:rPr>
              <a:t> sambandscentral 0141-22 32 80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v-SE" sz="1200" dirty="0">
                <a:latin typeface="Times New Roman"/>
                <a:cs typeface="Times New Roman"/>
              </a:rPr>
              <a:t>(Sandra kommer lämna ett schema så man vet vem man ska ringa om </a:t>
            </a:r>
            <a:r>
              <a:rPr lang="sv-SE" sz="1200">
                <a:latin typeface="Times New Roman"/>
                <a:cs typeface="Times New Roman"/>
              </a:rPr>
              <a:t>man inte blir avbytt vis sin station)</a:t>
            </a:r>
            <a:br>
              <a:rPr lang="sv-SE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sv-SE" sz="1200" dirty="0">
                <a:latin typeface="Times New Roman"/>
                <a:cs typeface="Times New Roman"/>
              </a:rPr>
            </a:br>
            <a:br>
              <a:rPr lang="sv-SE" sz="1200" dirty="0"/>
            </a:br>
            <a:endParaRPr lang="sv-SE" sz="1200" dirty="0"/>
          </a:p>
        </p:txBody>
      </p:sp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B0659CC1-4D1D-E113-40BD-1FD127E7CA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2151" y="265536"/>
            <a:ext cx="5765194" cy="5811838"/>
          </a:xfrm>
        </p:spPr>
      </p:pic>
    </p:spTree>
    <p:extLst>
      <p:ext uri="{BB962C8B-B14F-4D97-AF65-F5344CB8AC3E}">
        <p14:creationId xmlns:p14="http://schemas.microsoft.com/office/powerpoint/2010/main" val="473841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Bredbild</PresentationFormat>
  <Paragraphs>11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Times New Roman</vt:lpstr>
      <vt:lpstr>Office-tema</vt:lpstr>
      <vt:lpstr>Vätterrundan</vt:lpstr>
      <vt:lpstr>        -                Vi behöver 25 personer eller pass - Får gärna stå 2 pass per familj - De som står 2 pass får välja tider först - Sista passen 07:00-11:30 samt 13:30-16:00 får gå hem när bilen kommit - Får ej lämna en plats tom. Utan måste vänta på sin ersättare.  - Vi kommer ha västar, flaggor samt visselpipa - Vi kommer få en tröja - Västen måste ALLTID vara synlig. Tex vid regn måste västen placeras över regnkläder.  - Vi får inte sitta ner under passet!!! - Peka med gul flagga åt det håll som cyklisterna ska cykla - Stå säkert, på en refuge eller i väggrenen utanför vägbanan. Stå INTE i vägbanan. - Stå inte så att du skymmer skyltar eller skymmer sikten - Om någon cyklist bryter loppet och önskar bli uppplockad av servicebil. Ring sambandscentralen. - det är ok att hjälpa cyklister som fått problem men fokus måste alltid i första hand vara på trafiken och de andra cyklisterna.   Frågor under lopp: Vätterrundan sambandscentral 0141-22 32 80 (Sandra kommer lämna ett schema så man vet vem man ska ringa om man inte blir avbytt vis sin station)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Petra Ståhl</dc:creator>
  <cp:lastModifiedBy>Sandra Otterdahl</cp:lastModifiedBy>
  <cp:revision>32</cp:revision>
  <dcterms:created xsi:type="dcterms:W3CDTF">2025-03-14T06:06:02Z</dcterms:created>
  <dcterms:modified xsi:type="dcterms:W3CDTF">2026-04-28T12:05:33Z</dcterms:modified>
</cp:coreProperties>
</file>